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jCBtzsPtT51rM6RaiV6fdGasSo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2f42bd2b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2f42bd2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hrad text status: playbook_active za Autor: Ing. Jiří Šilhán" id="84" name="Google Shape;84;g3d2f42bd2b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500" y="0"/>
            <a:ext cx="16383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